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57.png" Type="http://schemas.openxmlformats.org/officeDocument/2006/relationships/image"/><Relationship Id="rId7" Target="../media/image53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9.png" Type="http://schemas.openxmlformats.org/officeDocument/2006/relationships/image"/><Relationship Id="rId4" Target="../media/image52.png" Type="http://schemas.openxmlformats.org/officeDocument/2006/relationships/image"/><Relationship Id="rId5" Target="../media/image39.png" Type="http://schemas.openxmlformats.org/officeDocument/2006/relationships/image"/><Relationship Id="rId6" Target="../media/image31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31.pn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64.png" Type="http://schemas.openxmlformats.org/officeDocument/2006/relationships/image"/><Relationship Id="rId6" Target="../media/image31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6.png" Type="http://schemas.openxmlformats.org/officeDocument/2006/relationships/image"/><Relationship Id="rId4" Target="../media/image52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5.png" Type="http://schemas.openxmlformats.org/officeDocument/2006/relationships/image"/><Relationship Id="rId4" Target="../media/image52.png" Type="http://schemas.openxmlformats.org/officeDocument/2006/relationships/image"/><Relationship Id="rId5" Target="../media/image39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92.png" Type="http://schemas.openxmlformats.org/officeDocument/2006/relationships/image"/><Relationship Id="rId7" Target="../media/image87.png" Type="http://schemas.openxmlformats.org/officeDocument/2006/relationships/image"/><Relationship Id="rId8" Target="../media/image93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31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8.pn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Relationship Id="rId5" Target="../media/image10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3.png" Type="http://schemas.openxmlformats.org/officeDocument/2006/relationships/image"/><Relationship Id="rId4" Target="../media/image104.png" Type="http://schemas.openxmlformats.org/officeDocument/2006/relationships/image"/><Relationship Id="rId5" Target="../media/image10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5.png" Type="http://schemas.openxmlformats.org/officeDocument/2006/relationships/image"/><Relationship Id="rId4" Target="../media/image106.png" Type="http://schemas.openxmlformats.org/officeDocument/2006/relationships/image"/><Relationship Id="rId5" Target="../media/image100.png" Type="http://schemas.openxmlformats.org/officeDocument/2006/relationships/image"/><Relationship Id="rId6" Target="../media/image31.pn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9.png" Type="http://schemas.openxmlformats.org/officeDocument/2006/relationships/image"/><Relationship Id="rId4" Target="../media/image110.png" Type="http://schemas.openxmlformats.org/officeDocument/2006/relationships/image"/><Relationship Id="rId5" Target="../media/image95.png" Type="http://schemas.openxmlformats.org/officeDocument/2006/relationships/image"/><Relationship Id="rId6" Target="../media/image31.pn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2" Target="../media/image8.png" Type="http://schemas.openxmlformats.org/officeDocument/2006/relationships/image"/><Relationship Id="rId3" Target="../media/image110.png" Type="http://schemas.openxmlformats.org/officeDocument/2006/relationships/image"/><Relationship Id="rId4" Target="../media/image95.png" Type="http://schemas.openxmlformats.org/officeDocument/2006/relationships/image"/><Relationship Id="rId5" Target="../media/image111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9.png" Type="http://schemas.openxmlformats.org/officeDocument/2006/relationships/image"/><Relationship Id="rId4" Target="../media/image117.png" Type="http://schemas.openxmlformats.org/officeDocument/2006/relationships/image"/><Relationship Id="rId5" Target="../media/image95.png" Type="http://schemas.openxmlformats.org/officeDocument/2006/relationships/image"/><Relationship Id="rId6" Target="../media/image31.pn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2" Target="../media/image8.png" Type="http://schemas.openxmlformats.org/officeDocument/2006/relationships/image"/><Relationship Id="rId3" Target="../media/image117.png" Type="http://schemas.openxmlformats.org/officeDocument/2006/relationships/image"/><Relationship Id="rId4" Target="../media/image95.png" Type="http://schemas.openxmlformats.org/officeDocument/2006/relationships/image"/><Relationship Id="rId5" Target="../media/image111.png" Type="http://schemas.openxmlformats.org/officeDocument/2006/relationships/image"/><Relationship Id="rId6" Target="../media/image118.png" Type="http://schemas.openxmlformats.org/officeDocument/2006/relationships/image"/><Relationship Id="rId7" Target="../media/image119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31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2" Target="../media/image8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120.png" Type="http://schemas.openxmlformats.org/officeDocument/2006/relationships/image"/><Relationship Id="rId6" Target="../media/image121.png" Type="http://schemas.openxmlformats.org/officeDocument/2006/relationships/image"/><Relationship Id="rId7" Target="../media/image122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3.png" Type="http://schemas.openxmlformats.org/officeDocument/2006/relationships/image"/><Relationship Id="rId4" Target="../media/image95.png" Type="http://schemas.openxmlformats.org/officeDocument/2006/relationships/image"/><Relationship Id="rId5" Target="../media/image31.png" Type="http://schemas.openxmlformats.org/officeDocument/2006/relationships/image"/><Relationship Id="rId6" Target="../media/image124.pn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2" Target="../media/image8.png" Type="http://schemas.openxmlformats.org/officeDocument/2006/relationships/image"/><Relationship Id="rId3" Target="../media/image123.png" Type="http://schemas.openxmlformats.org/officeDocument/2006/relationships/image"/><Relationship Id="rId4" Target="../media/image95.png" Type="http://schemas.openxmlformats.org/officeDocument/2006/relationships/image"/><Relationship Id="rId5" Target="../media/image125.png" Type="http://schemas.openxmlformats.org/officeDocument/2006/relationships/image"/><Relationship Id="rId6" Target="../media/image126.png" Type="http://schemas.openxmlformats.org/officeDocument/2006/relationships/image"/><Relationship Id="rId7" Target="../media/image127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5.png" Type="http://schemas.openxmlformats.org/officeDocument/2006/relationships/image"/><Relationship Id="rId11" Target="../media/image136.png" Type="http://schemas.openxmlformats.org/officeDocument/2006/relationships/image"/><Relationship Id="rId12" Target="../media/image137.png" Type="http://schemas.openxmlformats.org/officeDocument/2006/relationships/image"/><Relationship Id="rId2" Target="../media/image8.png" Type="http://schemas.openxmlformats.org/officeDocument/2006/relationships/image"/><Relationship Id="rId3" Target="../media/image128.png" Type="http://schemas.openxmlformats.org/officeDocument/2006/relationships/image"/><Relationship Id="rId4" Target="../media/image129.png" Type="http://schemas.openxmlformats.org/officeDocument/2006/relationships/image"/><Relationship Id="rId5" Target="../media/image130.png" Type="http://schemas.openxmlformats.org/officeDocument/2006/relationships/image"/><Relationship Id="rId6" Target="../media/image131.png" Type="http://schemas.openxmlformats.org/officeDocument/2006/relationships/image"/><Relationship Id="rId7" Target="../media/image132.png" Type="http://schemas.openxmlformats.org/officeDocument/2006/relationships/image"/><Relationship Id="rId8" Target="../media/image133.png" Type="http://schemas.openxmlformats.org/officeDocument/2006/relationships/image"/><Relationship Id="rId9" Target="../media/image13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8.png" Type="http://schemas.openxmlformats.org/officeDocument/2006/relationships/image"/><Relationship Id="rId4" Target="../media/image129.png" Type="http://schemas.openxmlformats.org/officeDocument/2006/relationships/image"/><Relationship Id="rId5" Target="../media/image31.png" Type="http://schemas.openxmlformats.org/officeDocument/2006/relationships/image"/><Relationship Id="rId6" Target="../media/image138.png" Type="http://schemas.openxmlformats.org/officeDocument/2006/relationships/image"/><Relationship Id="rId7" Target="../media/image81.png" Type="http://schemas.openxmlformats.org/officeDocument/2006/relationships/image"/><Relationship Id="rId8" Target="../media/image139.pn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1.png" Type="http://schemas.openxmlformats.org/officeDocument/2006/relationships/image"/><Relationship Id="rId4" Target="../media/image128.png" Type="http://schemas.openxmlformats.org/officeDocument/2006/relationships/image"/><Relationship Id="rId5" Target="../media/image12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8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2.png" Type="http://schemas.openxmlformats.org/officeDocument/2006/relationships/image"/><Relationship Id="rId4" Target="../media/image39.png" Type="http://schemas.openxmlformats.org/officeDocument/2006/relationships/image"/><Relationship Id="rId5" Target="../media/image31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57800" y="736600"/>
            <a:ext cx="77724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27700" y="1727200"/>
            <a:ext cx="6845300" cy="684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04300" y="6908800"/>
            <a:ext cx="2921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46700" y="3873500"/>
            <a:ext cx="7416800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62700" y="5524500"/>
            <a:ext cx="5778500" cy="147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73100" y="9499600"/>
            <a:ext cx="77470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3352800"/>
            <a:ext cx="723900" cy="68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54300" y="4254500"/>
            <a:ext cx="12966700" cy="345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3111500"/>
            <a:ext cx="6223000" cy="1358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56100" y="8496300"/>
            <a:ext cx="7239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49800" y="8255000"/>
            <a:ext cx="96647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556000"/>
            <a:ext cx="15735300" cy="463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75400" y="8547100"/>
            <a:ext cx="7239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69100" y="8305800"/>
            <a:ext cx="5651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086100"/>
            <a:ext cx="15570200" cy="528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06100" y="3886200"/>
            <a:ext cx="3378200" cy="347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48000" y="8585200"/>
            <a:ext cx="7239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54400" y="8343900"/>
            <a:ext cx="12268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086100"/>
            <a:ext cx="15570200" cy="5283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0" y="8585200"/>
            <a:ext cx="7239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78200" y="8343900"/>
            <a:ext cx="123571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086100"/>
            <a:ext cx="15240000" cy="633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3175000"/>
            <a:ext cx="9728200" cy="138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4203700"/>
            <a:ext cx="13893800" cy="156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6299200"/>
            <a:ext cx="7239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9900" y="6057900"/>
            <a:ext cx="8445500" cy="142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6908800"/>
            <a:ext cx="147193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6400" y="3175000"/>
            <a:ext cx="7886700" cy="1384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4381500"/>
            <a:ext cx="168656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6299200"/>
            <a:ext cx="7239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54200" y="6057900"/>
            <a:ext cx="7251700" cy="138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6908800"/>
            <a:ext cx="153543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30800" y="4445000"/>
            <a:ext cx="8013700" cy="2209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24700" y="3467100"/>
            <a:ext cx="4051300" cy="93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77200" y="3390900"/>
            <a:ext cx="2413000" cy="1193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63800" y="6642100"/>
            <a:ext cx="5575300" cy="154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23500" y="6642100"/>
            <a:ext cx="58420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02000" y="4610100"/>
            <a:ext cx="11671300" cy="53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216900" y="6680200"/>
            <a:ext cx="1854200" cy="80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2600" y="3175000"/>
            <a:ext cx="11938000" cy="135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" y="6197600"/>
            <a:ext cx="7454900" cy="200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94800" y="6197600"/>
            <a:ext cx="74549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4483100"/>
            <a:ext cx="8026400" cy="4737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2900" y="4483100"/>
            <a:ext cx="7823200" cy="473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59800" y="6477000"/>
            <a:ext cx="1155700" cy="76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3175000"/>
            <a:ext cx="119380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1346200"/>
            <a:ext cx="6324600" cy="717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89100" y="2146300"/>
            <a:ext cx="5575300" cy="557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" y="3670300"/>
            <a:ext cx="6807200" cy="1765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4525137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48700" y="5092700"/>
            <a:ext cx="3797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3035300"/>
            <a:ext cx="406400" cy="40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40259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50165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12400" y="3022600"/>
            <a:ext cx="508000" cy="46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37800" y="4025900"/>
            <a:ext cx="5080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37800" y="5016500"/>
            <a:ext cx="508000" cy="46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47400" y="3708400"/>
            <a:ext cx="11430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85500" y="4762500"/>
            <a:ext cx="22225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5994400"/>
            <a:ext cx="406400" cy="40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39400" y="5969000"/>
            <a:ext cx="342900" cy="46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47400" y="5753100"/>
            <a:ext cx="2184400" cy="1016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947400" y="2857500"/>
            <a:ext cx="2603500" cy="889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37800" y="6896100"/>
            <a:ext cx="406400" cy="406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14000" y="6858000"/>
            <a:ext cx="342900" cy="469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960100" y="6629400"/>
            <a:ext cx="2514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4546600"/>
            <a:ext cx="6388100" cy="3454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77400" y="4546600"/>
            <a:ext cx="6997700" cy="3454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2600" y="3175000"/>
            <a:ext cx="11988800" cy="135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6700" y="8216900"/>
            <a:ext cx="179959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4356100"/>
            <a:ext cx="8026400" cy="4864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59800" y="6667500"/>
            <a:ext cx="1155700" cy="762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82200" y="4356100"/>
            <a:ext cx="8077200" cy="486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3175000"/>
            <a:ext cx="119888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79600"/>
            <a:ext cx="106934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30800" y="8585200"/>
            <a:ext cx="723900" cy="68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57600" y="3822700"/>
            <a:ext cx="11010900" cy="402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00700" y="8343900"/>
            <a:ext cx="8064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64200" y="3314700"/>
            <a:ext cx="6972300" cy="585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879600"/>
            <a:ext cx="9283700" cy="186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02200" y="3467100"/>
            <a:ext cx="8483600" cy="497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879600"/>
            <a:ext cx="13843000" cy="186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38600" y="3581400"/>
            <a:ext cx="10210800" cy="457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879600"/>
            <a:ext cx="10845800" cy="186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4521200"/>
            <a:ext cx="5283200" cy="2463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879600"/>
            <a:ext cx="7531100" cy="186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32600" y="4699000"/>
            <a:ext cx="7239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91400" y="4457700"/>
            <a:ext cx="11163300" cy="135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32600" y="6184900"/>
            <a:ext cx="7239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78700" y="5943600"/>
            <a:ext cx="108966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19500" y="3784600"/>
            <a:ext cx="11036300" cy="405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79600"/>
            <a:ext cx="9131300" cy="186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30800" y="8585200"/>
            <a:ext cx="7239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00700" y="8343900"/>
            <a:ext cx="8064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79600"/>
            <a:ext cx="91313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975100"/>
            <a:ext cx="5003800" cy="3594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37400" y="3975100"/>
            <a:ext cx="4940300" cy="3594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79400" y="3975100"/>
            <a:ext cx="5003800" cy="359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7607300"/>
            <a:ext cx="55753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80400" y="7607300"/>
            <a:ext cx="3314700" cy="1041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95400" y="7607300"/>
            <a:ext cx="32385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19500" y="3784600"/>
            <a:ext cx="11036300" cy="405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79600"/>
            <a:ext cx="9753600" cy="186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30800" y="8585200"/>
            <a:ext cx="7239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00700" y="8343900"/>
            <a:ext cx="8064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45400" y="3517900"/>
            <a:ext cx="33578800" cy="443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1879600"/>
            <a:ext cx="34036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11300"/>
            <a:ext cx="17780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79600"/>
            <a:ext cx="97536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975100"/>
            <a:ext cx="5003800" cy="3594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27900" y="3975100"/>
            <a:ext cx="5003800" cy="3594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79400" y="3975100"/>
            <a:ext cx="5003800" cy="359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7607300"/>
            <a:ext cx="5575300" cy="104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80400" y="7607300"/>
            <a:ext cx="33147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95400" y="7607300"/>
            <a:ext cx="32385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79600"/>
            <a:ext cx="106934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30800" y="8585200"/>
            <a:ext cx="723900" cy="68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57600" y="3822700"/>
            <a:ext cx="11010900" cy="402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00700" y="8343900"/>
            <a:ext cx="8064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79600"/>
            <a:ext cx="106934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975100"/>
            <a:ext cx="5003800" cy="3594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27900" y="3975100"/>
            <a:ext cx="5003800" cy="3594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79400" y="3975100"/>
            <a:ext cx="5003800" cy="359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7607300"/>
            <a:ext cx="5575300" cy="104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80400" y="7607300"/>
            <a:ext cx="33147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95400" y="7607300"/>
            <a:ext cx="32385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79600"/>
            <a:ext cx="73787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30800" y="8585200"/>
            <a:ext cx="723900" cy="68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57600" y="3822700"/>
            <a:ext cx="11010900" cy="402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00700" y="8343900"/>
            <a:ext cx="8064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79600"/>
            <a:ext cx="7378700" cy="18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177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975100"/>
            <a:ext cx="5003800" cy="3594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27900" y="3975100"/>
            <a:ext cx="5003800" cy="3594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79400" y="3975100"/>
            <a:ext cx="5003800" cy="359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7607300"/>
            <a:ext cx="5575300" cy="104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80400" y="7607300"/>
            <a:ext cx="33147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95400" y="7607300"/>
            <a:ext cx="32385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1866900"/>
            <a:ext cx="4597400" cy="172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05100" y="3073400"/>
            <a:ext cx="5003800" cy="231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08300" y="5359400"/>
            <a:ext cx="4813300" cy="1041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91800" y="3073400"/>
            <a:ext cx="4965700" cy="257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44200" y="5461000"/>
            <a:ext cx="48387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84500" y="8559800"/>
            <a:ext cx="4838700" cy="1041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82900" y="6172200"/>
            <a:ext cx="4864100" cy="2578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93400" y="6324600"/>
            <a:ext cx="4864100" cy="2527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83900" y="8674100"/>
            <a:ext cx="47752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1866900"/>
            <a:ext cx="4597400" cy="172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3175000"/>
            <a:ext cx="65659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216900" y="6134100"/>
            <a:ext cx="18542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32000" y="5664200"/>
            <a:ext cx="6299200" cy="195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63200" y="5664200"/>
            <a:ext cx="74295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851400" y="2768600"/>
            <a:ext cx="27978100" cy="664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1866900"/>
            <a:ext cx="4597400" cy="172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143500"/>
            <a:ext cx="1828800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57800" y="736600"/>
            <a:ext cx="7772400" cy="882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27700" y="1727200"/>
            <a:ext cx="6845300" cy="684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04300" y="6908800"/>
            <a:ext cx="2921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97500" y="2705100"/>
            <a:ext cx="77089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530600"/>
            <a:ext cx="617220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04500" y="3530600"/>
            <a:ext cx="6172200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1879600"/>
            <a:ext cx="4648200" cy="185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8445500"/>
            <a:ext cx="7239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93900" y="8204200"/>
            <a:ext cx="152400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4622800"/>
            <a:ext cx="6172200" cy="2184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16200" y="3238500"/>
            <a:ext cx="749300" cy="4953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47200" y="3263900"/>
            <a:ext cx="5448300" cy="491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7277100" y="5308600"/>
            <a:ext cx="18542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9500" y="1879600"/>
            <a:ext cx="4648200" cy="185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8445500"/>
            <a:ext cx="723900" cy="68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93900" y="8204200"/>
            <a:ext cx="152654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54200"/>
            <a:ext cx="3860800" cy="177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100" y="3175000"/>
            <a:ext cx="74422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4203700"/>
            <a:ext cx="117221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6273800"/>
            <a:ext cx="7239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6032500"/>
            <a:ext cx="7912100" cy="135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7010400"/>
            <a:ext cx="101473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54200"/>
            <a:ext cx="3860800" cy="177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4500" y="3175000"/>
            <a:ext cx="125857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4203700"/>
            <a:ext cx="118110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6273800"/>
            <a:ext cx="7239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1800" y="6032500"/>
            <a:ext cx="5969000" cy="135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7010400"/>
            <a:ext cx="119888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54200"/>
            <a:ext cx="3860800" cy="177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16300"/>
            <a:ext cx="7239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6400" y="3175000"/>
            <a:ext cx="72898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4203700"/>
            <a:ext cx="140843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6273800"/>
            <a:ext cx="7239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03400" y="6032500"/>
            <a:ext cx="9639300" cy="135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7010400"/>
            <a:ext cx="160020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423400"/>
            <a:ext cx="182880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1841500"/>
            <a:ext cx="2413000" cy="179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" y="1587500"/>
            <a:ext cx="19050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3352800"/>
            <a:ext cx="7239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90700" y="3111500"/>
            <a:ext cx="6223000" cy="1358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58900" y="4305300"/>
            <a:ext cx="7886700" cy="850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5143500"/>
            <a:ext cx="5765800" cy="3695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6096000"/>
            <a:ext cx="10160000" cy="1943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